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CF9BB-3387-48A2-AE12-03759CE4CFB2}" type="datetimeFigureOut">
              <a:rPr lang="en-US" smtClean="0"/>
              <a:pPr/>
              <a:t>3/27/2020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CD099-55DA-4E98-AC62-87C8C5DAE40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CF9BB-3387-48A2-AE12-03759CE4CFB2}" type="datetimeFigureOut">
              <a:rPr lang="en-US" smtClean="0"/>
              <a:pPr/>
              <a:t>3/27/2020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CD099-55DA-4E98-AC62-87C8C5DAE40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CF9BB-3387-48A2-AE12-03759CE4CFB2}" type="datetimeFigureOut">
              <a:rPr lang="en-US" smtClean="0"/>
              <a:pPr/>
              <a:t>3/27/2020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CD099-55DA-4E98-AC62-87C8C5DAE40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CF9BB-3387-48A2-AE12-03759CE4CFB2}" type="datetimeFigureOut">
              <a:rPr lang="en-US" smtClean="0"/>
              <a:pPr/>
              <a:t>3/27/2020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CD099-55DA-4E98-AC62-87C8C5DAE40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CF9BB-3387-48A2-AE12-03759CE4CFB2}" type="datetimeFigureOut">
              <a:rPr lang="en-US" smtClean="0"/>
              <a:pPr/>
              <a:t>3/27/2020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CD099-55DA-4E98-AC62-87C8C5DAE40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CF9BB-3387-48A2-AE12-03759CE4CFB2}" type="datetimeFigureOut">
              <a:rPr lang="en-US" smtClean="0"/>
              <a:pPr/>
              <a:t>3/27/2020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CD099-55DA-4E98-AC62-87C8C5DAE40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CF9BB-3387-48A2-AE12-03759CE4CFB2}" type="datetimeFigureOut">
              <a:rPr lang="en-US" smtClean="0"/>
              <a:pPr/>
              <a:t>3/27/2020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CD099-55DA-4E98-AC62-87C8C5DAE40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CF9BB-3387-48A2-AE12-03759CE4CFB2}" type="datetimeFigureOut">
              <a:rPr lang="en-US" smtClean="0"/>
              <a:pPr/>
              <a:t>3/27/2020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CD099-55DA-4E98-AC62-87C8C5DAE40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CF9BB-3387-48A2-AE12-03759CE4CFB2}" type="datetimeFigureOut">
              <a:rPr lang="en-US" smtClean="0"/>
              <a:pPr/>
              <a:t>3/27/2020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CD099-55DA-4E98-AC62-87C8C5DAE40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CF9BB-3387-48A2-AE12-03759CE4CFB2}" type="datetimeFigureOut">
              <a:rPr lang="en-US" smtClean="0"/>
              <a:pPr/>
              <a:t>3/27/2020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CD099-55DA-4E98-AC62-87C8C5DAE40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CF9BB-3387-48A2-AE12-03759CE4CFB2}" type="datetimeFigureOut">
              <a:rPr lang="en-US" smtClean="0"/>
              <a:pPr/>
              <a:t>3/27/2020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CD099-55DA-4E98-AC62-87C8C5DAE40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CF9BB-3387-48A2-AE12-03759CE4CFB2}" type="datetimeFigureOut">
              <a:rPr lang="en-US" smtClean="0"/>
              <a:pPr/>
              <a:t>3/27/2020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DCD099-55DA-4E98-AC62-87C8C5DAE40B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b="1" dirty="0">
              <a:solidFill>
                <a:srgbClr val="FF0000"/>
              </a:solidFill>
            </a:endParaRPr>
          </a:p>
        </p:txBody>
      </p:sp>
      <p:pic>
        <p:nvPicPr>
          <p:cNvPr id="5" name="Content Placeholder 4" descr="SABARI MILK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844" y="1071546"/>
            <a:ext cx="8858312" cy="5357850"/>
          </a:xfrm>
        </p:spPr>
      </p:pic>
      <p:sp>
        <p:nvSpPr>
          <p:cNvPr id="6" name="TextBox 5"/>
          <p:cNvSpPr txBox="1"/>
          <p:nvPr/>
        </p:nvSpPr>
        <p:spPr>
          <a:xfrm>
            <a:off x="428596" y="4572008"/>
            <a:ext cx="507209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3200" b="1" dirty="0" smtClean="0">
                <a:solidFill>
                  <a:schemeClr val="bg1">
                    <a:lumMod val="95000"/>
                  </a:schemeClr>
                </a:solidFill>
                <a:latin typeface="Berlin Sans FB" pitchFamily="34" charset="0"/>
              </a:rPr>
              <a:t>MILK CRATE TRACKING USING RFID</a:t>
            </a:r>
            <a:endParaRPr lang="en-IN" sz="3200" b="1" dirty="0">
              <a:solidFill>
                <a:schemeClr val="bg1">
                  <a:lumMod val="95000"/>
                </a:schemeClr>
              </a:solidFill>
              <a:latin typeface="Berlin Sans FB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4423"/>
            <a:ext cx="7772400" cy="642941"/>
          </a:xfrm>
        </p:spPr>
        <p:txBody>
          <a:bodyPr>
            <a:normAutofit fontScale="90000"/>
          </a:bodyPr>
          <a:lstStyle/>
          <a:p>
            <a:r>
              <a:rPr lang="en-IN" b="1" u="sng" dirty="0" smtClean="0"/>
              <a:t>CUSTOMER REQUIREMENTS</a:t>
            </a:r>
            <a:endParaRPr lang="en-IN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8596" y="2571744"/>
            <a:ext cx="8143932" cy="3067056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q"/>
            </a:pPr>
            <a:r>
              <a:rPr lang="en-IN" sz="2400" dirty="0" smtClean="0"/>
              <a:t>CUSTOMER NEED TO TRACK THE CRATE AFETR THE PRODUCTION</a:t>
            </a:r>
          </a:p>
          <a:p>
            <a:pPr algn="l">
              <a:buFont typeface="Wingdings" pitchFamily="2" charset="2"/>
              <a:buChar char="q"/>
            </a:pPr>
            <a:r>
              <a:rPr lang="en-IN" sz="2400" dirty="0" smtClean="0"/>
              <a:t>FILLED CRATES ARE STACKED INTO THE VEHICLES FOR SUPPLY BEFORE THEY NEED A PHYSICAL VERIFICATION</a:t>
            </a:r>
          </a:p>
          <a:p>
            <a:pPr algn="l">
              <a:buFont typeface="Wingdings" pitchFamily="2" charset="2"/>
              <a:buChar char="q"/>
            </a:pPr>
            <a:r>
              <a:rPr lang="en-IN" sz="2400" dirty="0" smtClean="0"/>
              <a:t>THEY NEED TO TRACK THE HOW MANY CRATES RETURN BACK OR MISSING</a:t>
            </a:r>
          </a:p>
          <a:p>
            <a:pPr algn="l">
              <a:buFont typeface="Wingdings" pitchFamily="2" charset="2"/>
              <a:buChar char="q"/>
            </a:pPr>
            <a:r>
              <a:rPr lang="en-IN" sz="2400" dirty="0" smtClean="0"/>
              <a:t>PORTABLE TYPE OF READERS REQUIRED</a:t>
            </a:r>
          </a:p>
          <a:p>
            <a:pPr algn="l"/>
            <a:endParaRPr lang="en-IN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ILK CRATE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4876" y="2143116"/>
            <a:ext cx="2743200" cy="3357586"/>
          </a:xfrm>
          <a:prstGeom prst="rect">
            <a:avLst/>
          </a:prstGeom>
        </p:spPr>
      </p:pic>
      <p:pic>
        <p:nvPicPr>
          <p:cNvPr id="1026" name="Picture 2" descr="F:\IMG-20200217-WA000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72132" y="500042"/>
            <a:ext cx="1408094" cy="1143008"/>
          </a:xfrm>
          <a:prstGeom prst="rect">
            <a:avLst/>
          </a:prstGeom>
          <a:noFill/>
        </p:spPr>
      </p:pic>
      <p:pic>
        <p:nvPicPr>
          <p:cNvPr id="5" name="Picture 4" descr="H450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5720" y="2857496"/>
            <a:ext cx="3500462" cy="196501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000364" y="2928934"/>
            <a:ext cx="83708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6000" dirty="0" smtClean="0"/>
              <a:t>(</a:t>
            </a:r>
            <a:r>
              <a:rPr lang="en-IN" sz="4800" dirty="0" smtClean="0"/>
              <a:t>(</a:t>
            </a:r>
            <a:r>
              <a:rPr lang="en-IN" sz="3600" dirty="0" smtClean="0"/>
              <a:t>(</a:t>
            </a:r>
            <a:r>
              <a:rPr lang="en-IN" sz="2400" dirty="0" smtClean="0"/>
              <a:t>(</a:t>
            </a:r>
            <a:endParaRPr lang="en-IN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785918" y="5500702"/>
            <a:ext cx="12858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900" b="1" dirty="0" smtClean="0"/>
              <a:t>PORTABLE READER  WITH PROGRAMME TO CHECK THE CRATE NUMBER </a:t>
            </a:r>
            <a:endParaRPr lang="en-IN" sz="9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286248" y="1500174"/>
            <a:ext cx="121444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900" b="1" dirty="0" smtClean="0"/>
              <a:t>RIFID HARD TAGS ATTACHED INNTO EACH CRATE</a:t>
            </a:r>
            <a:endParaRPr lang="en-IN" sz="9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00034" y="785794"/>
            <a:ext cx="28012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3200" b="1" u="sng" dirty="0" smtClean="0"/>
              <a:t>PROCESS FLOW</a:t>
            </a:r>
            <a:endParaRPr lang="en-IN" sz="3200" b="1" u="sng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86050" y="1071546"/>
            <a:ext cx="292560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4000" b="1" u="sng" dirty="0" smtClean="0"/>
              <a:t>CHALLENGES</a:t>
            </a:r>
            <a:endParaRPr lang="en-IN" sz="4000" b="1" u="sn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IN" dirty="0" smtClean="0"/>
              <a:t>MILK FILLED CRATE ARE FILLED INTO FROZEN CHAMBER AROUND -20 TAG WIDSTANDABLE TAG REQUIRED</a:t>
            </a:r>
          </a:p>
          <a:p>
            <a:pPr>
              <a:buFont typeface="Wingdings" pitchFamily="2" charset="2"/>
              <a:buChar char="q"/>
            </a:pPr>
            <a:r>
              <a:rPr lang="en-IN" dirty="0" smtClean="0"/>
              <a:t>HARD TAG REQUIRED FOR THIS OPERATION</a:t>
            </a:r>
          </a:p>
          <a:p>
            <a:pPr>
              <a:buFont typeface="Wingdings" pitchFamily="2" charset="2"/>
              <a:buChar char="q"/>
            </a:pPr>
            <a:r>
              <a:rPr lang="en-IN" dirty="0" smtClean="0"/>
              <a:t>CURRENTLY THEY ARE NOT USING ANY KIND OF SOFTWARE</a:t>
            </a:r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u="sng" dirty="0" smtClean="0"/>
              <a:t/>
            </a:r>
            <a:br>
              <a:rPr lang="en-IN" u="sng" dirty="0" smtClean="0"/>
            </a:br>
            <a:r>
              <a:rPr lang="en-IN" u="sng" dirty="0" smtClean="0"/>
              <a:t/>
            </a:r>
            <a:br>
              <a:rPr lang="en-IN" u="sng" dirty="0" smtClean="0"/>
            </a:br>
            <a:r>
              <a:rPr lang="en-IN" u="sng" dirty="0" smtClean="0"/>
              <a:t/>
            </a:r>
            <a:br>
              <a:rPr lang="en-IN" u="sng" dirty="0" smtClean="0"/>
            </a:br>
            <a:r>
              <a:rPr lang="en-IN" b="1" u="sng" dirty="0" smtClean="0"/>
              <a:t>ADVANTAGES</a:t>
            </a:r>
            <a:endParaRPr lang="en-IN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00372"/>
            <a:ext cx="8229600" cy="3125791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IN" dirty="0" smtClean="0"/>
              <a:t>REMOVE ERROR IN COUNTING</a:t>
            </a:r>
          </a:p>
          <a:p>
            <a:pPr>
              <a:buFont typeface="Wingdings" pitchFamily="2" charset="2"/>
              <a:buChar char="q"/>
            </a:pPr>
            <a:r>
              <a:rPr lang="en-IN" dirty="0" smtClean="0"/>
              <a:t>FIND THE MISSING CRATE (IN HOUSE)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b="1" u="sng" dirty="0" smtClean="0"/>
              <a:t>PRODUCTS USED</a:t>
            </a:r>
            <a:endParaRPr lang="en-IN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00372"/>
            <a:ext cx="8229600" cy="3125791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IN" dirty="0" smtClean="0"/>
              <a:t>ALIEN H 450 READER</a:t>
            </a:r>
          </a:p>
          <a:p>
            <a:pPr>
              <a:buFont typeface="Wingdings" pitchFamily="2" charset="2"/>
              <a:buChar char="q"/>
            </a:pPr>
            <a:r>
              <a:rPr lang="en-IN" dirty="0" smtClean="0"/>
              <a:t>ARMADA TAG</a:t>
            </a:r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sz="6700" b="1" i="1" dirty="0" smtClean="0">
                <a:solidFill>
                  <a:schemeClr val="accent3">
                    <a:lumMod val="50000"/>
                  </a:schemeClr>
                </a:solidFill>
                <a:latin typeface="Baskerville Old Face" pitchFamily="18" charset="0"/>
              </a:rPr>
              <a:t>THANK YOU</a:t>
            </a:r>
            <a:endParaRPr lang="en-IN" sz="6700" b="1" i="1" dirty="0">
              <a:solidFill>
                <a:schemeClr val="accent3">
                  <a:lumMod val="50000"/>
                </a:schemeClr>
              </a:solidFill>
              <a:latin typeface="Baskerville Old Fac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643314"/>
            <a:ext cx="8229600" cy="2482849"/>
          </a:xfrm>
        </p:spPr>
        <p:txBody>
          <a:bodyPr>
            <a:normAutofit fontScale="70000" lnSpcReduction="20000"/>
          </a:bodyPr>
          <a:lstStyle/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pPr>
              <a:buNone/>
            </a:pPr>
            <a:endParaRPr lang="en-IN" sz="20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IN" sz="2000" b="1" dirty="0" smtClean="0">
                <a:solidFill>
                  <a:srgbClr val="FF0000"/>
                </a:solidFill>
              </a:rPr>
              <a:t>PRESENTED BY:PRAMOD C</a:t>
            </a:r>
          </a:p>
          <a:p>
            <a:pPr>
              <a:buNone/>
            </a:pPr>
            <a:r>
              <a:rPr lang="en-IN" sz="2000" b="1" dirty="0" smtClean="0">
                <a:solidFill>
                  <a:srgbClr val="FF0000"/>
                </a:solidFill>
              </a:rPr>
              <a:t>CUSTOMER NAME:SABARI MILK PRODUCTS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</TotalTime>
  <Words>123</Words>
  <Application>Microsoft Office PowerPoint</Application>
  <PresentationFormat>On-screen Show (4:3)</PresentationFormat>
  <Paragraphs>29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CUSTOMER REQUIREMENTS</vt:lpstr>
      <vt:lpstr>Slide 3</vt:lpstr>
      <vt:lpstr>Slide 4</vt:lpstr>
      <vt:lpstr>   ADVANTAGES</vt:lpstr>
      <vt:lpstr>    PRODUCTS USED</vt:lpstr>
      <vt:lpstr>        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Hp</cp:lastModifiedBy>
  <cp:revision>32</cp:revision>
  <dcterms:created xsi:type="dcterms:W3CDTF">2019-11-27T05:52:40Z</dcterms:created>
  <dcterms:modified xsi:type="dcterms:W3CDTF">2020-03-26T20:21:49Z</dcterms:modified>
</cp:coreProperties>
</file>